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1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Indian-medical-council-ac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91739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Indian-medical-council-ac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91739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Indian-medical-council-ac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91739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Indian-medical-council-ac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91739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Indian-medical-council-ac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91739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Indian-medical-council-ac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91739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Indian-medical-council-ac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91739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Indian-medical-council-ac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91739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Indian-medical-council-ac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91739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Indian-medical-council-ac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91739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Indian-medical-council-ac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91739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Indian-medical-council-ac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91739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2025-02-15T07:49:52Z</dcterms:modified>
  <cp:category/>
</cp:coreProperties>
</file>